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7772400" cy="12801600"/>
  <p:notesSz cx="7772400" cy="12801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2478" y="-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968496"/>
            <a:ext cx="6606540" cy="268833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7168896"/>
            <a:ext cx="5440679" cy="3200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11/8/2018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11/8/2018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944368"/>
            <a:ext cx="3380994" cy="844905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944368"/>
            <a:ext cx="3380994" cy="844905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11/8/2018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11/8/2018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11/8/2018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2801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512063"/>
            <a:ext cx="6995159" cy="204825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944368"/>
            <a:ext cx="6995159" cy="844905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11905488"/>
            <a:ext cx="2487167" cy="6400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11905488"/>
            <a:ext cx="1787652" cy="6400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11/8/2018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11905488"/>
            <a:ext cx="1787652" cy="6400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2971800"/>
            <a:ext cx="6606540" cy="3685031"/>
          </a:xfrm>
        </p:spPr>
        <p:txBody>
          <a:bodyPr/>
          <a:lstStyle/>
          <a:p>
            <a:pPr algn="ctr"/>
            <a:r>
              <a:rPr lang="en-US" sz="4400" dirty="0" smtClean="0"/>
              <a:t>University of </a:t>
            </a:r>
            <a:r>
              <a:rPr lang="en-US" sz="4400" dirty="0" err="1" smtClean="0"/>
              <a:t>Diyala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College of Engineering</a:t>
            </a:r>
            <a:br>
              <a:rPr lang="en-US" sz="4400" dirty="0" smtClean="0"/>
            </a:br>
            <a:r>
              <a:rPr lang="en-US" sz="4400" dirty="0" smtClean="0"/>
              <a:t>Department of Communications Engineering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ar-IQ" sz="6000" dirty="0" smtClean="0"/>
              <a:t>م. خالد حسين خضير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761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953000"/>
            <a:ext cx="6995159" cy="2048255"/>
          </a:xfrm>
        </p:spPr>
        <p:txBody>
          <a:bodyPr/>
          <a:lstStyle/>
          <a:p>
            <a:pPr algn="ctr"/>
            <a:r>
              <a:rPr lang="en-US" sz="9600" dirty="0"/>
              <a:t>Lecture # </a:t>
            </a:r>
            <a:r>
              <a:rPr lang="en-US" sz="9600" dirty="0" smtClean="0"/>
              <a:t>6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72089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280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</Words>
  <Application>Microsoft Office PowerPoint</Application>
  <PresentationFormat>Custom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University of Diyala College of Engineering Department of Communications Engineering</vt:lpstr>
      <vt:lpstr>Lecture # 6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College of Engineering Department of Communications Engineering</dc:title>
  <cp:lastModifiedBy>DR.Ahmed Saker 2o1O</cp:lastModifiedBy>
  <cp:revision>1</cp:revision>
  <dcterms:created xsi:type="dcterms:W3CDTF">2018-11-08T15:22:34Z</dcterms:created>
  <dcterms:modified xsi:type="dcterms:W3CDTF">2018-11-08T12:29:22Z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